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66" r:id="rId2"/>
  </p:sldMasterIdLst>
  <p:sldIdLst>
    <p:sldId id="256" r:id="rId3"/>
    <p:sldId id="260" r:id="rId4"/>
    <p:sldId id="257" r:id="rId5"/>
    <p:sldId id="264" r:id="rId6"/>
    <p:sldId id="270" r:id="rId7"/>
    <p:sldId id="266" r:id="rId8"/>
    <p:sldId id="271" r:id="rId9"/>
    <p:sldId id="267" r:id="rId10"/>
    <p:sldId id="268" r:id="rId11"/>
    <p:sldId id="273" r:id="rId12"/>
    <p:sldId id="259" r:id="rId13"/>
    <p:sldId id="272" r:id="rId14"/>
    <p:sldId id="274" r:id="rId15"/>
    <p:sldId id="261" r:id="rId16"/>
    <p:sldId id="275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0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2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14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152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757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120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108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170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67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109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49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080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365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730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8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0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8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2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60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39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02.02.2017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34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Scale</a:t>
            </a:r>
            <a:r>
              <a:rPr lang="de-DE" dirty="0"/>
              <a:t>-Invariant Feature Transform (SIFT)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Eine Präsentation von Leopold Gaube</a:t>
            </a:r>
          </a:p>
        </p:txBody>
      </p:sp>
    </p:spTree>
    <p:extLst>
      <p:ext uri="{BB962C8B-B14F-4D97-AF65-F5344CB8AC3E}">
        <p14:creationId xmlns:p14="http://schemas.microsoft.com/office/powerpoint/2010/main" val="138413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(5)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45" y="2260717"/>
            <a:ext cx="3608376" cy="360837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36" y="2260717"/>
            <a:ext cx="3608376" cy="360837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35" y="2260717"/>
            <a:ext cx="3608376" cy="360837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44" y="2260716"/>
            <a:ext cx="3608377" cy="36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4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 (1)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58" y="2020936"/>
            <a:ext cx="2657642" cy="39864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58" y="2020936"/>
            <a:ext cx="2657642" cy="398646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84" y="2020529"/>
            <a:ext cx="2657914" cy="3986870"/>
          </a:xfrm>
          <a:prstGeom prst="rect">
            <a:avLst/>
          </a:prstGeom>
        </p:spPr>
      </p:pic>
      <p:sp>
        <p:nvSpPr>
          <p:cNvPr id="4" name="Pfeil: nach rechts 3"/>
          <p:cNvSpPr/>
          <p:nvPr/>
        </p:nvSpPr>
        <p:spPr>
          <a:xfrm>
            <a:off x="5405111" y="3705669"/>
            <a:ext cx="1400962" cy="553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4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4" y="2263845"/>
            <a:ext cx="7947383" cy="3178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 (2)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4" y="2265881"/>
            <a:ext cx="7937208" cy="3174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4" y="3968733"/>
            <a:ext cx="1472031" cy="147203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4" y="2261811"/>
            <a:ext cx="1472031" cy="147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5" y="2561364"/>
            <a:ext cx="2517303" cy="251730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6" y="2561364"/>
            <a:ext cx="2517303" cy="251730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 (1)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5" y="2561568"/>
            <a:ext cx="2517099" cy="2517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6" y="2561797"/>
            <a:ext cx="2517099" cy="2517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64" y="2561364"/>
            <a:ext cx="2665379" cy="2517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393" y="2574692"/>
            <a:ext cx="2490233" cy="25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5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 (2)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3" y="2017576"/>
            <a:ext cx="1852739" cy="185273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92" y="2019513"/>
            <a:ext cx="1853230" cy="18532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4" y="4199485"/>
            <a:ext cx="1853947" cy="18539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66" y="4201659"/>
            <a:ext cx="1852739" cy="18527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30" y="4201659"/>
            <a:ext cx="1852739" cy="185273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10" y="2019748"/>
            <a:ext cx="1848393" cy="184839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4597">
            <a:off x="9333800" y="4391067"/>
            <a:ext cx="1623231" cy="162323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28755">
            <a:off x="9277381" y="2128008"/>
            <a:ext cx="1650041" cy="1650041"/>
          </a:xfrm>
          <a:prstGeom prst="rect">
            <a:avLst/>
          </a:prstGeom>
        </p:spPr>
      </p:pic>
      <p:sp>
        <p:nvSpPr>
          <p:cNvPr id="15" name="Pfeil: gebogen 14"/>
          <p:cNvSpPr/>
          <p:nvPr/>
        </p:nvSpPr>
        <p:spPr>
          <a:xfrm>
            <a:off x="7739862" y="2744159"/>
            <a:ext cx="931421" cy="11261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Pfeil: gebogen 15"/>
          <p:cNvSpPr/>
          <p:nvPr/>
        </p:nvSpPr>
        <p:spPr>
          <a:xfrm>
            <a:off x="7780567" y="4639604"/>
            <a:ext cx="931421" cy="11261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9" y="2017575"/>
            <a:ext cx="3711907" cy="18559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9" y="4197479"/>
            <a:ext cx="3711907" cy="18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Generierung der Deskriptoren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" y="2130803"/>
            <a:ext cx="3515984" cy="351598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64" y="2130804"/>
            <a:ext cx="3515984" cy="3515984"/>
          </a:xfrm>
          <a:prstGeom prst="rect">
            <a:avLst/>
          </a:prstGeom>
        </p:spPr>
      </p:pic>
      <p:sp>
        <p:nvSpPr>
          <p:cNvPr id="8" name="Pfeil: nach rechts 7"/>
          <p:cNvSpPr/>
          <p:nvPr/>
        </p:nvSpPr>
        <p:spPr>
          <a:xfrm>
            <a:off x="4244829" y="3665989"/>
            <a:ext cx="796954" cy="44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64" y="2130305"/>
            <a:ext cx="1605473" cy="3515984"/>
          </a:xfrm>
          <a:prstGeom prst="rect">
            <a:avLst/>
          </a:prstGeom>
        </p:spPr>
      </p:pic>
      <p:sp>
        <p:nvSpPr>
          <p:cNvPr id="10" name="Pfeil: nach rechts 9"/>
          <p:cNvSpPr/>
          <p:nvPr/>
        </p:nvSpPr>
        <p:spPr>
          <a:xfrm>
            <a:off x="9044329" y="3645016"/>
            <a:ext cx="796954" cy="44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1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370203" y="2357306"/>
            <a:ext cx="9233482" cy="1568741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Vielen Dank für </a:t>
            </a:r>
            <a:br>
              <a:rPr lang="de-DE" dirty="0"/>
            </a:br>
            <a:r>
              <a:rPr lang="de-DE" dirty="0"/>
              <a:t>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50421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6000" y="2124000"/>
            <a:ext cx="10058400" cy="3854081"/>
          </a:xfrm>
        </p:spPr>
        <p:txBody>
          <a:bodyPr wrap="square" lIns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Motivation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Extrempunkte im Skalenraum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Aussortieren unbrauchbarer Punkte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Orientierungszuweisung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Generierung von Deskriptoren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Demo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18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(1)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84" y="2029326"/>
            <a:ext cx="2657642" cy="39864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98" y="2029327"/>
            <a:ext cx="2657642" cy="398646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1" y="2029327"/>
            <a:ext cx="2657642" cy="398646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75" y="2034689"/>
            <a:ext cx="2654067" cy="398110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70" y="2029326"/>
            <a:ext cx="2657642" cy="398646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962" y="2029326"/>
            <a:ext cx="2657642" cy="39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82" y="1979920"/>
            <a:ext cx="3658512" cy="20108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Motivation (2)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" y="2832198"/>
            <a:ext cx="2669576" cy="231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14" y="2048903"/>
            <a:ext cx="2568244" cy="1839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14" y="4438982"/>
            <a:ext cx="2568244" cy="149814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83" y="1979921"/>
            <a:ext cx="3658512" cy="20108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82" y="4197344"/>
            <a:ext cx="3663592" cy="20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9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09" y="2383292"/>
            <a:ext cx="4205813" cy="30254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1" y="2383292"/>
            <a:ext cx="4205813" cy="30254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(3)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1" y="2383294"/>
            <a:ext cx="4205813" cy="302543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09" y="2383293"/>
            <a:ext cx="4205813" cy="30254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95" y="2383292"/>
            <a:ext cx="6843338" cy="34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3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(1)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5" y="2600584"/>
            <a:ext cx="2997011" cy="2997011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29" y="2600585"/>
            <a:ext cx="2997011" cy="299701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573" y="2600583"/>
            <a:ext cx="2997011" cy="299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(2)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29" y="2600585"/>
            <a:ext cx="2997011" cy="2997011"/>
          </a:xfrm>
          <a:prstGeom prst="rect">
            <a:avLst/>
          </a:prstGeom>
        </p:spPr>
      </p:pic>
      <p:sp>
        <p:nvSpPr>
          <p:cNvPr id="6" name="Minuszeichen 5"/>
          <p:cNvSpPr/>
          <p:nvPr/>
        </p:nvSpPr>
        <p:spPr>
          <a:xfrm>
            <a:off x="3631137" y="3620969"/>
            <a:ext cx="780052" cy="79163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leich 6"/>
          <p:cNvSpPr/>
          <p:nvPr/>
        </p:nvSpPr>
        <p:spPr>
          <a:xfrm>
            <a:off x="7795081" y="3620968"/>
            <a:ext cx="791639" cy="7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61" y="2602556"/>
            <a:ext cx="2995041" cy="299504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7" y="2608972"/>
            <a:ext cx="3000769" cy="30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(3)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89" y="2220913"/>
            <a:ext cx="3648075" cy="364807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8" y="2211343"/>
            <a:ext cx="3646486" cy="36464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4" y="2220913"/>
            <a:ext cx="36480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(4)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27" y="2605652"/>
            <a:ext cx="3470854" cy="2810310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1" y="2605654"/>
            <a:ext cx="2810310" cy="2810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1" y="2605653"/>
            <a:ext cx="2810310" cy="281031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797" y="2605653"/>
            <a:ext cx="3739073" cy="28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</Words>
  <Application>Microsoft Office PowerPoint</Application>
  <PresentationFormat>Breitbild</PresentationFormat>
  <Paragraphs>23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Wingdings</vt:lpstr>
      <vt:lpstr>Wingdings 2</vt:lpstr>
      <vt:lpstr>HDOfficeLightV0</vt:lpstr>
      <vt:lpstr>Rückblick</vt:lpstr>
      <vt:lpstr>The Scale-Invariant Feature Transform (SIFT)</vt:lpstr>
      <vt:lpstr>Gliederung</vt:lpstr>
      <vt:lpstr>Motivation (1)</vt:lpstr>
      <vt:lpstr>Motivation (2)</vt:lpstr>
      <vt:lpstr>Motivation (3)</vt:lpstr>
      <vt:lpstr>Extrempunkte im Skalenraum (1)</vt:lpstr>
      <vt:lpstr>Extrempunkte im Skalenraum (2)</vt:lpstr>
      <vt:lpstr>Extrempunkte im Skalenraum (3)</vt:lpstr>
      <vt:lpstr>Extrempunkte im Skalenraum (4)</vt:lpstr>
      <vt:lpstr>Extrempunkte im Skalenraum (5)</vt:lpstr>
      <vt:lpstr>Aussortieren unbrauchbarer Punkte (1)</vt:lpstr>
      <vt:lpstr>Aussortieren unbrauchbarer Punkte (2)</vt:lpstr>
      <vt:lpstr>Orientierungszuweisung (1)</vt:lpstr>
      <vt:lpstr>Orientierungszuweisung (2)</vt:lpstr>
      <vt:lpstr>Generierung der Deskriptoren</vt:lpstr>
      <vt:lpstr>Vielen Dank für 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Scale-Invariant Feature Transform (SIFT)</dc:title>
  <dc:creator>Leo</dc:creator>
  <cp:lastModifiedBy>Leo</cp:lastModifiedBy>
  <cp:revision>58</cp:revision>
  <dcterms:created xsi:type="dcterms:W3CDTF">2017-01-26T13:14:31Z</dcterms:created>
  <dcterms:modified xsi:type="dcterms:W3CDTF">2017-02-02T18:08:23Z</dcterms:modified>
</cp:coreProperties>
</file>